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1" r:id="rId2"/>
    <p:sldId id="448" r:id="rId3"/>
    <p:sldId id="449" r:id="rId4"/>
    <p:sldId id="450" r:id="rId5"/>
    <p:sldId id="425" r:id="rId6"/>
    <p:sldId id="256" r:id="rId7"/>
    <p:sldId id="259" r:id="rId8"/>
    <p:sldId id="261" r:id="rId9"/>
    <p:sldId id="426" r:id="rId10"/>
    <p:sldId id="428" r:id="rId11"/>
    <p:sldId id="430" r:id="rId12"/>
    <p:sldId id="433" r:id="rId13"/>
    <p:sldId id="435" r:id="rId14"/>
    <p:sldId id="437" r:id="rId15"/>
    <p:sldId id="439" r:id="rId16"/>
    <p:sldId id="440" r:id="rId17"/>
    <p:sldId id="442" r:id="rId18"/>
    <p:sldId id="445" r:id="rId19"/>
    <p:sldId id="44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E4E7D0-E610-4865-BFC7-ECD5DD47623E}" v="3" dt="2026-02-25T11:28:10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792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Wilson" userId="0659f427-3a45-4353-93af-c8e0685557e1" providerId="ADAL" clId="{7D5E6AB4-0C17-4F39-AFA3-F82243D0D8CC}"/>
    <pc:docChg chg="addSld delSld modSld">
      <pc:chgData name="Ben Wilson" userId="0659f427-3a45-4353-93af-c8e0685557e1" providerId="ADAL" clId="{7D5E6AB4-0C17-4F39-AFA3-F82243D0D8CC}" dt="2026-02-25T11:28:16.764" v="217" actId="20577"/>
      <pc:docMkLst>
        <pc:docMk/>
      </pc:docMkLst>
      <pc:sldChg chg="modSp mod">
        <pc:chgData name="Ben Wilson" userId="0659f427-3a45-4353-93af-c8e0685557e1" providerId="ADAL" clId="{7D5E6AB4-0C17-4F39-AFA3-F82243D0D8CC}" dt="2026-02-25T11:21:31.874" v="14" actId="1076"/>
        <pc:sldMkLst>
          <pc:docMk/>
          <pc:sldMk cId="2207404440" sldId="425"/>
        </pc:sldMkLst>
        <pc:spChg chg="mod">
          <ac:chgData name="Ben Wilson" userId="0659f427-3a45-4353-93af-c8e0685557e1" providerId="ADAL" clId="{7D5E6AB4-0C17-4F39-AFA3-F82243D0D8CC}" dt="2026-02-25T11:21:30.723" v="13" actId="1076"/>
          <ac:spMkLst>
            <pc:docMk/>
            <pc:sldMk cId="2207404440" sldId="425"/>
            <ac:spMk id="5" creationId="{F1FCB22C-E341-185B-946E-C15C9331FDA0}"/>
          </ac:spMkLst>
        </pc:spChg>
        <pc:picChg chg="mod">
          <ac:chgData name="Ben Wilson" userId="0659f427-3a45-4353-93af-c8e0685557e1" providerId="ADAL" clId="{7D5E6AB4-0C17-4F39-AFA3-F82243D0D8CC}" dt="2026-02-25T11:21:31.874" v="14" actId="1076"/>
          <ac:picMkLst>
            <pc:docMk/>
            <pc:sldMk cId="2207404440" sldId="425"/>
            <ac:picMk id="1026" creationId="{77BE9D22-BEE7-7467-BA3B-6151217E9F03}"/>
          </ac:picMkLst>
        </pc:picChg>
      </pc:sldChg>
      <pc:sldChg chg="modSp mod">
        <pc:chgData name="Ben Wilson" userId="0659f427-3a45-4353-93af-c8e0685557e1" providerId="ADAL" clId="{7D5E6AB4-0C17-4F39-AFA3-F82243D0D8CC}" dt="2026-02-25T11:21:27.525" v="12" actId="1076"/>
        <pc:sldMkLst>
          <pc:docMk/>
          <pc:sldMk cId="385537601" sldId="426"/>
        </pc:sldMkLst>
        <pc:spChg chg="mod">
          <ac:chgData name="Ben Wilson" userId="0659f427-3a45-4353-93af-c8e0685557e1" providerId="ADAL" clId="{7D5E6AB4-0C17-4F39-AFA3-F82243D0D8CC}" dt="2026-02-25T11:21:25.962" v="11" actId="1076"/>
          <ac:spMkLst>
            <pc:docMk/>
            <pc:sldMk cId="385537601" sldId="426"/>
            <ac:spMk id="5" creationId="{F1FCB22C-E341-185B-946E-C15C9331FDA0}"/>
          </ac:spMkLst>
        </pc:spChg>
        <pc:picChg chg="mod">
          <ac:chgData name="Ben Wilson" userId="0659f427-3a45-4353-93af-c8e0685557e1" providerId="ADAL" clId="{7D5E6AB4-0C17-4F39-AFA3-F82243D0D8CC}" dt="2026-02-25T11:21:27.525" v="12" actId="1076"/>
          <ac:picMkLst>
            <pc:docMk/>
            <pc:sldMk cId="385537601" sldId="426"/>
            <ac:picMk id="1026" creationId="{77BE9D22-BEE7-7467-BA3B-6151217E9F03}"/>
          </ac:picMkLst>
        </pc:picChg>
      </pc:sldChg>
      <pc:sldChg chg="modSp mod">
        <pc:chgData name="Ben Wilson" userId="0659f427-3a45-4353-93af-c8e0685557e1" providerId="ADAL" clId="{7D5E6AB4-0C17-4F39-AFA3-F82243D0D8CC}" dt="2026-02-25T11:23:19.227" v="94" actId="20577"/>
        <pc:sldMkLst>
          <pc:docMk/>
          <pc:sldMk cId="1352704526" sldId="430"/>
        </pc:sldMkLst>
        <pc:graphicFrameChg chg="modGraphic">
          <ac:chgData name="Ben Wilson" userId="0659f427-3a45-4353-93af-c8e0685557e1" providerId="ADAL" clId="{7D5E6AB4-0C17-4F39-AFA3-F82243D0D8CC}" dt="2026-02-25T11:23:19.227" v="94" actId="20577"/>
          <ac:graphicFrameMkLst>
            <pc:docMk/>
            <pc:sldMk cId="1352704526" sldId="430"/>
            <ac:graphicFrameMk id="4" creationId="{EEE6585C-B8A0-FA33-774E-B0137D1E7978}"/>
          </ac:graphicFrameMkLst>
        </pc:graphicFrameChg>
      </pc:sldChg>
      <pc:sldChg chg="del">
        <pc:chgData name="Ben Wilson" userId="0659f427-3a45-4353-93af-c8e0685557e1" providerId="ADAL" clId="{7D5E6AB4-0C17-4F39-AFA3-F82243D0D8CC}" dt="2026-02-25T11:22:40.660" v="18" actId="47"/>
        <pc:sldMkLst>
          <pc:docMk/>
          <pc:sldMk cId="433768967" sldId="432"/>
        </pc:sldMkLst>
      </pc:sldChg>
      <pc:sldChg chg="modSp mod">
        <pc:chgData name="Ben Wilson" userId="0659f427-3a45-4353-93af-c8e0685557e1" providerId="ADAL" clId="{7D5E6AB4-0C17-4F39-AFA3-F82243D0D8CC}" dt="2026-02-25T11:21:46.856" v="15" actId="1076"/>
        <pc:sldMkLst>
          <pc:docMk/>
          <pc:sldMk cId="889979950" sldId="433"/>
        </pc:sldMkLst>
        <pc:spChg chg="mod">
          <ac:chgData name="Ben Wilson" userId="0659f427-3a45-4353-93af-c8e0685557e1" providerId="ADAL" clId="{7D5E6AB4-0C17-4F39-AFA3-F82243D0D8CC}" dt="2026-02-25T11:21:46.856" v="15" actId="1076"/>
          <ac:spMkLst>
            <pc:docMk/>
            <pc:sldMk cId="889979950" sldId="433"/>
            <ac:spMk id="5" creationId="{F1FCB22C-E341-185B-946E-C15C9331FDA0}"/>
          </ac:spMkLst>
        </pc:spChg>
      </pc:sldChg>
      <pc:sldChg chg="modSp mod">
        <pc:chgData name="Ben Wilson" userId="0659f427-3a45-4353-93af-c8e0685557e1" providerId="ADAL" clId="{7D5E6AB4-0C17-4F39-AFA3-F82243D0D8CC}" dt="2026-02-25T11:26:55.047" v="153" actId="20577"/>
        <pc:sldMkLst>
          <pc:docMk/>
          <pc:sldMk cId="777949636" sldId="439"/>
        </pc:sldMkLst>
        <pc:graphicFrameChg chg="modGraphic">
          <ac:chgData name="Ben Wilson" userId="0659f427-3a45-4353-93af-c8e0685557e1" providerId="ADAL" clId="{7D5E6AB4-0C17-4F39-AFA3-F82243D0D8CC}" dt="2026-02-25T11:26:55.047" v="153" actId="20577"/>
          <ac:graphicFrameMkLst>
            <pc:docMk/>
            <pc:sldMk cId="777949636" sldId="439"/>
            <ac:graphicFrameMk id="4" creationId="{EEE6585C-B8A0-FA33-774E-B0137D1E7978}"/>
          </ac:graphicFrameMkLst>
        </pc:graphicFrameChg>
      </pc:sldChg>
      <pc:sldChg chg="modSp mod">
        <pc:chgData name="Ben Wilson" userId="0659f427-3a45-4353-93af-c8e0685557e1" providerId="ADAL" clId="{7D5E6AB4-0C17-4F39-AFA3-F82243D0D8CC}" dt="2026-02-25T11:21:51.532" v="16" actId="1076"/>
        <pc:sldMkLst>
          <pc:docMk/>
          <pc:sldMk cId="3261303699" sldId="440"/>
        </pc:sldMkLst>
        <pc:spChg chg="mod">
          <ac:chgData name="Ben Wilson" userId="0659f427-3a45-4353-93af-c8e0685557e1" providerId="ADAL" clId="{7D5E6AB4-0C17-4F39-AFA3-F82243D0D8CC}" dt="2026-02-25T11:21:51.532" v="16" actId="1076"/>
          <ac:spMkLst>
            <pc:docMk/>
            <pc:sldMk cId="3261303699" sldId="440"/>
            <ac:spMk id="5" creationId="{F1FCB22C-E341-185B-946E-C15C9331FDA0}"/>
          </ac:spMkLst>
        </pc:spChg>
      </pc:sldChg>
      <pc:sldChg chg="modSp mod">
        <pc:chgData name="Ben Wilson" userId="0659f427-3a45-4353-93af-c8e0685557e1" providerId="ADAL" clId="{7D5E6AB4-0C17-4F39-AFA3-F82243D0D8CC}" dt="2026-02-25T11:21:55.096" v="17" actId="1076"/>
        <pc:sldMkLst>
          <pc:docMk/>
          <pc:sldMk cId="1520159769" sldId="445"/>
        </pc:sldMkLst>
        <pc:spChg chg="mod">
          <ac:chgData name="Ben Wilson" userId="0659f427-3a45-4353-93af-c8e0685557e1" providerId="ADAL" clId="{7D5E6AB4-0C17-4F39-AFA3-F82243D0D8CC}" dt="2026-02-25T11:21:55.096" v="17" actId="1076"/>
          <ac:spMkLst>
            <pc:docMk/>
            <pc:sldMk cId="1520159769" sldId="445"/>
            <ac:spMk id="5" creationId="{F1FCB22C-E341-185B-946E-C15C9331FDA0}"/>
          </ac:spMkLst>
        </pc:spChg>
      </pc:sldChg>
      <pc:sldChg chg="modSp mod">
        <pc:chgData name="Ben Wilson" userId="0659f427-3a45-4353-93af-c8e0685557e1" providerId="ADAL" clId="{7D5E6AB4-0C17-4F39-AFA3-F82243D0D8CC}" dt="2026-02-25T11:28:06.356" v="201" actId="20577"/>
        <pc:sldMkLst>
          <pc:docMk/>
          <pc:sldMk cId="1373125334" sldId="448"/>
        </pc:sldMkLst>
        <pc:spChg chg="mod">
          <ac:chgData name="Ben Wilson" userId="0659f427-3a45-4353-93af-c8e0685557e1" providerId="ADAL" clId="{7D5E6AB4-0C17-4F39-AFA3-F82243D0D8CC}" dt="2026-02-25T11:28:06.356" v="201" actId="20577"/>
          <ac:spMkLst>
            <pc:docMk/>
            <pc:sldMk cId="1373125334" sldId="448"/>
            <ac:spMk id="5" creationId="{F1FCB22C-E341-185B-946E-C15C9331FDA0}"/>
          </ac:spMkLst>
        </pc:spChg>
      </pc:sldChg>
      <pc:sldChg chg="modSp add mod">
        <pc:chgData name="Ben Wilson" userId="0659f427-3a45-4353-93af-c8e0685557e1" providerId="ADAL" clId="{7D5E6AB4-0C17-4F39-AFA3-F82243D0D8CC}" dt="2026-02-25T11:28:16.764" v="217" actId="20577"/>
        <pc:sldMkLst>
          <pc:docMk/>
          <pc:sldMk cId="3492215586" sldId="451"/>
        </pc:sldMkLst>
        <pc:spChg chg="mod">
          <ac:chgData name="Ben Wilson" userId="0659f427-3a45-4353-93af-c8e0685557e1" providerId="ADAL" clId="{7D5E6AB4-0C17-4F39-AFA3-F82243D0D8CC}" dt="2026-02-25T11:28:16.764" v="217" actId="20577"/>
          <ac:spMkLst>
            <pc:docMk/>
            <pc:sldMk cId="3492215586" sldId="451"/>
            <ac:spMk id="5" creationId="{1FE867DC-1AFC-2A2C-E185-AB8F0254293E}"/>
          </ac:spMkLst>
        </pc:spChg>
      </pc:sldChg>
    </pc:docChg>
  </pc:docChgLst>
  <pc:docChgLst>
    <pc:chgData name="Amanda Lewis" userId="4773bd96-a5b8-414d-a924-f88d55f7e4fd" providerId="ADAL" clId="{9B9FFF86-E5A1-41AD-A310-7BDE57C1F33B}"/>
    <pc:docChg chg="modSld">
      <pc:chgData name="Amanda Lewis" userId="4773bd96-a5b8-414d-a924-f88d55f7e4fd" providerId="ADAL" clId="{9B9FFF86-E5A1-41AD-A310-7BDE57C1F33B}" dt="2025-07-08T12:26:30.831" v="22" actId="20577"/>
      <pc:docMkLst>
        <pc:docMk/>
      </pc:docMkLst>
      <pc:sldChg chg="modSp mod">
        <pc:chgData name="Amanda Lewis" userId="4773bd96-a5b8-414d-a924-f88d55f7e4fd" providerId="ADAL" clId="{9B9FFF86-E5A1-41AD-A310-7BDE57C1F33B}" dt="2025-07-08T12:26:30.831" v="22" actId="20577"/>
        <pc:sldMkLst>
          <pc:docMk/>
          <pc:sldMk cId="3565260153" sldId="449"/>
        </pc:sldMkLst>
      </pc:sldChg>
      <pc:sldChg chg="modSp mod">
        <pc:chgData name="Amanda Lewis" userId="4773bd96-a5b8-414d-a924-f88d55f7e4fd" providerId="ADAL" clId="{9B9FFF86-E5A1-41AD-A310-7BDE57C1F33B}" dt="2025-06-27T14:09:35.660" v="20" actId="20577"/>
        <pc:sldMkLst>
          <pc:docMk/>
          <pc:sldMk cId="2527306682" sldId="450"/>
        </pc:sldMkLst>
      </pc:sldChg>
    </pc:docChg>
  </pc:docChgLst>
  <pc:docChgLst>
    <pc:chgData name="Ben Wilson" userId="0659f427-3a45-4353-93af-c8e0685557e1" providerId="ADAL" clId="{323154D5-F9B0-4324-B62E-B0ED57905CD9}"/>
    <pc:docChg chg="custSel addSld delSld modSld">
      <pc:chgData name="Ben Wilson" userId="0659f427-3a45-4353-93af-c8e0685557e1" providerId="ADAL" clId="{323154D5-F9B0-4324-B62E-B0ED57905CD9}" dt="2025-06-27T14:08:01.965" v="737" actId="20577"/>
      <pc:docMkLst>
        <pc:docMk/>
      </pc:docMkLst>
      <pc:sldChg chg="modSp mod">
        <pc:chgData name="Ben Wilson" userId="0659f427-3a45-4353-93af-c8e0685557e1" providerId="ADAL" clId="{323154D5-F9B0-4324-B62E-B0ED57905CD9}" dt="2025-06-27T13:55:01.797" v="8" actId="20577"/>
        <pc:sldMkLst>
          <pc:docMk/>
          <pc:sldMk cId="2207404440" sldId="425"/>
        </pc:sldMkLst>
      </pc:sldChg>
      <pc:sldChg chg="modSp mod">
        <pc:chgData name="Ben Wilson" userId="0659f427-3a45-4353-93af-c8e0685557e1" providerId="ADAL" clId="{323154D5-F9B0-4324-B62E-B0ED57905CD9}" dt="2025-06-27T13:55:06.608" v="12" actId="20577"/>
        <pc:sldMkLst>
          <pc:docMk/>
          <pc:sldMk cId="385537601" sldId="426"/>
        </pc:sldMkLst>
      </pc:sldChg>
      <pc:sldChg chg="modSp mod">
        <pc:chgData name="Ben Wilson" userId="0659f427-3a45-4353-93af-c8e0685557e1" providerId="ADAL" clId="{323154D5-F9B0-4324-B62E-B0ED57905CD9}" dt="2025-06-27T13:55:11.257" v="16" actId="20577"/>
        <pc:sldMkLst>
          <pc:docMk/>
          <pc:sldMk cId="889979950" sldId="433"/>
        </pc:sldMkLst>
      </pc:sldChg>
      <pc:sldChg chg="modSp mod">
        <pc:chgData name="Ben Wilson" userId="0659f427-3a45-4353-93af-c8e0685557e1" providerId="ADAL" clId="{323154D5-F9B0-4324-B62E-B0ED57905CD9}" dt="2025-06-27T13:55:16.447" v="20" actId="20577"/>
        <pc:sldMkLst>
          <pc:docMk/>
          <pc:sldMk cId="3261303699" sldId="440"/>
        </pc:sldMkLst>
      </pc:sldChg>
      <pc:sldChg chg="modSp mod">
        <pc:chgData name="Ben Wilson" userId="0659f427-3a45-4353-93af-c8e0685557e1" providerId="ADAL" clId="{323154D5-F9B0-4324-B62E-B0ED57905CD9}" dt="2025-06-27T13:55:22.490" v="24" actId="20577"/>
        <pc:sldMkLst>
          <pc:docMk/>
          <pc:sldMk cId="1520159769" sldId="445"/>
        </pc:sldMkLst>
      </pc:sldChg>
      <pc:sldChg chg="add del">
        <pc:chgData name="Ben Wilson" userId="0659f427-3a45-4353-93af-c8e0685557e1" providerId="ADAL" clId="{323154D5-F9B0-4324-B62E-B0ED57905CD9}" dt="2025-06-27T13:54:42.222" v="4"/>
        <pc:sldMkLst>
          <pc:docMk/>
          <pc:sldMk cId="1373125334" sldId="448"/>
        </pc:sldMkLst>
      </pc:sldChg>
      <pc:sldChg chg="del">
        <pc:chgData name="Ben Wilson" userId="0659f427-3a45-4353-93af-c8e0685557e1" providerId="ADAL" clId="{323154D5-F9B0-4324-B62E-B0ED57905CD9}" dt="2025-06-27T13:54:30.201" v="0" actId="47"/>
        <pc:sldMkLst>
          <pc:docMk/>
          <pc:sldMk cId="71046169" sldId="449"/>
        </pc:sldMkLst>
      </pc:sldChg>
      <pc:sldChg chg="modSp add mod">
        <pc:chgData name="Ben Wilson" userId="0659f427-3a45-4353-93af-c8e0685557e1" providerId="ADAL" clId="{323154D5-F9B0-4324-B62E-B0ED57905CD9}" dt="2025-06-27T13:58:08.842" v="175" actId="20577"/>
        <pc:sldMkLst>
          <pc:docMk/>
          <pc:sldMk cId="3565260153" sldId="449"/>
        </pc:sldMkLst>
      </pc:sldChg>
      <pc:sldChg chg="modSp add mod">
        <pc:chgData name="Ben Wilson" userId="0659f427-3a45-4353-93af-c8e0685557e1" providerId="ADAL" clId="{323154D5-F9B0-4324-B62E-B0ED57905CD9}" dt="2025-06-27T14:08:01.965" v="737" actId="20577"/>
        <pc:sldMkLst>
          <pc:docMk/>
          <pc:sldMk cId="2527306682" sldId="450"/>
        </pc:sldMkLst>
      </pc:sldChg>
      <pc:sldChg chg="del">
        <pc:chgData name="Ben Wilson" userId="0659f427-3a45-4353-93af-c8e0685557e1" providerId="ADAL" clId="{323154D5-F9B0-4324-B62E-B0ED57905CD9}" dt="2025-06-27T13:54:30.870" v="1" actId="47"/>
        <pc:sldMkLst>
          <pc:docMk/>
          <pc:sldMk cId="1137471378" sldId="451"/>
        </pc:sldMkLst>
      </pc:sldChg>
      <pc:sldChg chg="del">
        <pc:chgData name="Ben Wilson" userId="0659f427-3a45-4353-93af-c8e0685557e1" providerId="ADAL" clId="{323154D5-F9B0-4324-B62E-B0ED57905CD9}" dt="2025-06-27T13:54:32.201" v="2" actId="47"/>
        <pc:sldMkLst>
          <pc:docMk/>
          <pc:sldMk cId="244397137" sldId="45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8321F-5A07-F3AE-30CB-7AB4EA2B0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56F24B-9CE0-1223-F208-212945301A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B9F9E-9DF2-6ED8-7EB6-274270E3E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ABED4-A1CA-5BA1-0AD4-750686B4B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20566-D287-2E23-EEAA-728CDDFF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169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DAB15-D7B7-F088-1A71-F5C10AE77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4C2B6-C90E-2890-41EB-31A7D6539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3A1B1-2895-5F13-97F7-287B061A7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A4A5E-DA56-6065-CB34-92BC37E0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53CB9-A452-D4B0-4852-A3177B83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21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E4FA4-6E0D-6ACA-E1A4-C982B2E21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367296-DD81-649D-26E1-0CA793A8E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D691A-38BF-659C-E731-536CC39B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05636-3570-2896-AED0-FDAA3CB1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51138-6DAD-88AB-20EA-F81C1A9A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87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B4C6-9206-8F1E-CF82-1F73081C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D8B81-4B6D-7124-3392-C688D63FC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EF070-593F-96C5-8177-FA7ED914E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2074D-8252-9360-EF8A-2FB2D7499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01B0C-7CD3-263B-430C-80A13C3B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36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365DB-27D2-8804-4070-F8C7D108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6BB05-EA5C-5C1F-5C78-9D312DC74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D8322-1B94-FA73-20C1-6608553E1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DDF9A-C4A6-24C3-E4B4-95F3859D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55CBC-2ECA-9A65-3D9F-DC5617EBD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80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68753-36AD-7C49-8EB5-937CC5A8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567E1-4D23-B2D2-FADF-E31CD6E556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5DDF6-B214-9BD4-381A-7973884E6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20F68-E5E7-D1CF-372C-F62360D61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840A9-88F4-737F-FD18-CAEB80565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DC540-BA94-6D55-54CB-721778EB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90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9E059-6348-3F9B-5318-EC793E8B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E134F-D098-E018-ECB8-DA22E3F3F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6EC0B-3591-46A5-E616-B818FEF0E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C40FC-C0F3-990F-7F35-254864469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8A340F-ED63-2BAC-A6B4-594C5B939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FA22FF-0BE8-87E4-3C5C-4BE532CF7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A2EC51-5929-6F1F-D0F2-00069AB7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433236-9112-F11D-100F-8D7555761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87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8E80-6758-19B6-A635-F1CBD82DE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5DFB6-4D7C-D201-A9B6-5BE545DA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44F36-57CE-702A-EF04-9B9D2733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C708D9-9DCA-7928-61A7-8D7D1D55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84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1FC727-B838-7105-94B3-FA1C8DB3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44273A-87C0-1C41-A36B-B8BFF4BB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F93D9-7146-DB14-4BC1-C124FD76F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29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2475D-B383-25CF-B2E0-F761AB3CC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2BF59-4442-F02E-7664-9DD5F9439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6E721-B652-11A1-4209-C1754D7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475376-E498-320F-3DB2-3DBAC62CF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18CE4-2A6E-C3B7-5380-7EF8BB499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DCA0A-59CF-7FAC-24FD-41F7F3E1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31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7907F-579D-F008-C84E-ED327C864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4DCB7-C13F-CD9F-72F8-EF1929FB3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F2A1B-28D5-6002-F226-3CB721DDE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B552F-DFBA-550B-146C-1D4F6146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F6397-02C9-DDD6-8D87-A72CCE23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E2D64A-8FD4-014C-EB7B-A668B60D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8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143EDA-C37B-A968-CCB3-F8768ED7B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5E3A0-078B-F11D-095B-EF5C8A704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E5568-57AA-2011-A013-FFCB58D9A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CEC972-5BB2-48BD-BC2E-11710160AFAF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BD118-259B-BDE2-0EF9-140DF9C38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A4AD9-3D4F-5EAE-A56F-638FE74E5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11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0B19C-F21F-F951-E367-0E53A8992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E5A619-CB7C-4458-197C-32BFA9AA0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543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</a:t>
            </a: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knowledge booklet: Y7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FE867DC-1AFC-2A2C-E185-AB8F02542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03509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b="1" dirty="0">
                <a:latin typeface="Comic Sans MS" panose="030F0702030302020204" pitchFamily="66" charset="0"/>
              </a:rPr>
              <a:t>The Middle Ages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B1D9A943-6C53-A37E-9F29-FA59E4E4B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425521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215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454847"/>
              </p:ext>
            </p:extLst>
          </p:nvPr>
        </p:nvGraphicFramePr>
        <p:xfrm>
          <a:off x="116441" y="649345"/>
          <a:ext cx="11959118" cy="5644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495079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2715801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368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religion was England?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Christian—specifically Catholic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196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is the head of the Christian church in the West?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Pope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368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is the head of the church in England?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Archbishop of Canterbury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196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had the power to excommunicate, even kings?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Pope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196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much land did the church control in England?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One third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196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English kings believe had chosen them for their role?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368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observance were ordinary parishioners expected to attend every Sunday?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Mass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68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people do to be forgiven of sin, cured of disease or receive good fortune?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 on pilgrimage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368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is a large impressive church that contains the seat of the bishop called?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Cathedral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96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of a 10% tax on income paid to the church?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 tithe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3.1: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521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424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611312"/>
              </p:ext>
            </p:extLst>
          </p:nvPr>
        </p:nvGraphicFramePr>
        <p:xfrm>
          <a:off x="144662" y="667551"/>
          <a:ext cx="11959118" cy="5540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4919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7189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44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the church say caused disease?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God (as punishment for sin)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244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had the power to legally punish sinners, such as adulators and gamblers?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church courts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359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were under a religious duty to care for the sick and terminally ill?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Monks and nuns provided a place for the sick to recover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44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paintings called that represented the Day of Judgment?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Doom Paintings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44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place between heaven and hell did medieval people believe they would go in the afterlife?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Purgatory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129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In what language was Mass told?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Latin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244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vows did monks have to make?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Poverty, chastity, obedience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145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called for the First Crusade?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Pope Urban II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145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Holy city were the Crusades fought about?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Jerusalem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45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William the Conqueror invite to live in England?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Jews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3.2: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531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04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8052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Unit </a:t>
            </a:r>
            <a:r>
              <a:rPr lang="en-GB" altLang="en-US" sz="4800" b="1" dirty="0">
                <a:latin typeface="Comic Sans MS" panose="030F0702030302020204" pitchFamily="66" charset="0"/>
              </a:rPr>
              <a:t>4</a:t>
            </a: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:</a:t>
            </a:r>
            <a:r>
              <a:rPr lang="en-GB" altLang="en-US" sz="4800" b="1" dirty="0">
                <a:latin typeface="Comic Sans MS" panose="030F0702030302020204" pitchFamily="66" charset="0"/>
              </a:rPr>
              <a:t> Challenges to Medieval Monarchs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97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888044"/>
              </p:ext>
            </p:extLst>
          </p:nvPr>
        </p:nvGraphicFramePr>
        <p:xfrm>
          <a:off x="116440" y="658876"/>
          <a:ext cx="11959118" cy="5540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58536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53572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position did Henry II give to Thomas Becket?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Archbishop of Canterbury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did Becket change when he was appointed?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Becket became intensely religious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murdered Becket?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Four knights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did Henry II cause the murder?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 cried out ‘will no one rid me of this troublesome priest?’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Becket killed?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1170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Becket become on his death?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 martyr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nickname was given to King John?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Bad King John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did John pay for his failing wars in France?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By increasing taxes on the nobility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did John try to run the country?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On his own without the advice of his nobility—a tyrant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promise was made to freemen in the Magna Carta in 1215?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No imprisonment without a proper trial by jury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4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896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954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946210"/>
              </p:ext>
            </p:extLst>
          </p:nvPr>
        </p:nvGraphicFramePr>
        <p:xfrm>
          <a:off x="116440" y="646775"/>
          <a:ext cx="11959118" cy="5644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2252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9856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group were not promised any rights in the Magna Carta?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Peasants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King needed to get agreement from the Great Council to do what?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Raise tax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Magna Carta passed?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1215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the Black Death arrive in England?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1348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most medieval people think had caused the Black Death?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did doctors use herbs when treating the plague?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 prevent miasma (bad air)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group whipped themselves to try and avoid plague?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Flagellants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proportion of England was killed by the Black Death?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Over one third of the total population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happened to peasant wages after the Black Death?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They increased due to the decrease in labour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was the Statue of </a:t>
                      </a:r>
                      <a:r>
                        <a:rPr lang="en-US" sz="1900" b="0" kern="14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Labourers</a:t>
                      </a: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passed in 1351?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 limit wages to peasants to pre Black Death levels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4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.2: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40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09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622437"/>
              </p:ext>
            </p:extLst>
          </p:nvPr>
        </p:nvGraphicFramePr>
        <p:xfrm>
          <a:off x="116440" y="659475"/>
          <a:ext cx="11959118" cy="5712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69712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42396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tax was demanded in 1381 to pay for wars in France?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Poll Tax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60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happened in Essex when a royal official attempted to collect tax?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Peasants refused to pay, killed the clerks and sent the official fleeing back to London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leader of the Peasants revolt?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Wat Tyler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Peasants Revolt?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1381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Richard do to John Ball and the rebellious peasants?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 had them all hanged, drawn and quartered as an example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In the long-term, historians have said the revolt led to what crumbling?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Feudal System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happened to the poll tax?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It was never enforced again (until 1989)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is it called when Kings believed they had been appointed by God?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Divine right of Kings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Putting events in date order is known as what?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Chronological order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century is 1450 in?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15</a:t>
                      </a:r>
                      <a:r>
                        <a:rPr lang="en-US" sz="1800" b="0" kern="140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</a:t>
                      </a: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4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.3: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403987"/>
            <a:ext cx="11652981" cy="4540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94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8052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Unit </a:t>
            </a:r>
            <a:r>
              <a:rPr lang="en-GB" altLang="en-US" sz="4800" b="1" dirty="0">
                <a:latin typeface="Comic Sans MS" panose="030F0702030302020204" pitchFamily="66" charset="0"/>
              </a:rPr>
              <a:t>5</a:t>
            </a: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: Medieval Mali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303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780278"/>
              </p:ext>
            </p:extLst>
          </p:nvPr>
        </p:nvGraphicFramePr>
        <p:xfrm>
          <a:off x="116441" y="859568"/>
          <a:ext cx="11959118" cy="5138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was Mansa Musa born?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empire did Mansa Musa rule?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Mali Empire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did Mansa Musa go on Hajj to Mecca?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did he build an intellectual centre of trade&gt;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Timbuktu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river did Mansa Musa extend his empire around?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River Niger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39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Islamic building of worship did he build on Hajj?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Mosque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Medieval map had Mali at the centre?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Catalan Atlas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resources helped make Mali wealthy?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Copper mines, gold mines and salt. 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many slaves did Mansa Musa take on Hajj?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 12.000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religion did Mansa Musa follow?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Islam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5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04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8052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Unit </a:t>
            </a:r>
            <a:r>
              <a:rPr lang="en-GB" altLang="en-US" sz="4800" b="1" dirty="0">
                <a:latin typeface="Comic Sans MS" panose="030F0702030302020204" pitchFamily="66" charset="0"/>
              </a:rPr>
              <a:t>6: Medieval gender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159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479365"/>
              </p:ext>
            </p:extLst>
          </p:nvPr>
        </p:nvGraphicFramePr>
        <p:xfrm>
          <a:off x="116440" y="704850"/>
          <a:ext cx="11959118" cy="54292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401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was Matilda's father?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Henry I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401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was Stephen influential to Matilda's father?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Knight, ally and friend. 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01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did Henry die?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01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long did the Anarchy last?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years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1123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were the two husbands of Eleanor of Aquitaine?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Louis VII of France and Henry II of England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748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we know Eleanor’s father valued her?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Gave her a good education. 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748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During which event did Eleanor present herself as the Duke of Aquitaine?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Second Crusade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401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how many years was Eleanor imprisoned?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401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was William Marshalls job?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Knight 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01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During what event did William Marshall protect England?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French invasion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6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75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543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</a:t>
            </a: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knowledge booklet: Y7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03509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b="1" dirty="0">
                <a:latin typeface="Comic Sans MS" panose="030F0702030302020204" pitchFamily="66" charset="0"/>
              </a:rPr>
              <a:t>Unit 1: Empires East &amp; West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425521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125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5BEF2-7E53-55B2-4C30-2F7687A63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A2115E-9622-E04E-B648-AD297774AC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830570"/>
              </p:ext>
            </p:extLst>
          </p:nvPr>
        </p:nvGraphicFramePr>
        <p:xfrm>
          <a:off x="116438" y="750456"/>
          <a:ext cx="11959118" cy="53081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word describes a period of 100 years?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Century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 is meant by the term ‘dynasty’?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sequence of rulers from the same family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trade route connected China, the Middle East and Europe?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Silk Road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religion did the people of China follow in c.1000?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Buddhism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 one innovation of the Song dynasty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Movable type printing / Gunpowder / compass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living during the Song dynasty believed disease was caused by an imbalance in what?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Yin and Yang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key term is used to describe the leader of the Islamic Empire?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Caliph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did Al-Mansur start building Baghdad?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762 A.D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in Baghdad did scholars translate ancient Greek and texts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House of Wisdom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is the name for schools that were built in Baghdad?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Madrassas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2102359-0376-1346-138A-348DB6F47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7 - 1.1 Knowledge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8DF08A77-2CE5-E478-9270-7B00BFA2B721}"/>
              </a:ext>
            </a:extLst>
          </p:cNvPr>
          <p:cNvSpPr txBox="1">
            <a:spLocks/>
          </p:cNvSpPr>
          <p:nvPr/>
        </p:nvSpPr>
        <p:spPr>
          <a:xfrm>
            <a:off x="269507" y="6253898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260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05745-43BE-5D73-27B9-B78A22311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16CF11-8657-98E8-19F6-7B2691CD0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259082"/>
              </p:ext>
            </p:extLst>
          </p:nvPr>
        </p:nvGraphicFramePr>
        <p:xfrm>
          <a:off x="116440" y="875375"/>
          <a:ext cx="11959118" cy="5101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invention helped travellers to find their position using stars?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Astrolabe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was the Roman Empire at its largest?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 A.D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Language did the Romans speak?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Latin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was the capital of the Byzantine Empire?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Constantinople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ruled the Byzantine Empire in the 11</a:t>
                      </a:r>
                      <a:r>
                        <a:rPr lang="en-GB" sz="1900" b="0" baseline="300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Century?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Empress Zoe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religion was Constantinople by the 12</a:t>
                      </a:r>
                      <a:r>
                        <a:rPr lang="en-GB" sz="1900" b="0" baseline="300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Century?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Christian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was the Holy Roman Empire officially established?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 A.D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was the first Holy Roman Emperor?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Charlamange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is the head of the Catholic Church?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Pope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51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did the Holy Roman Empire end?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1806</a:t>
                      </a:r>
                    </a:p>
                  </a:txBody>
                  <a:tcPr marL="37308" marR="373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5E8162B5-7F92-718F-7E10-ABED03839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1.2: Knowledge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05934E58-DF98-E44A-3A44-F52FA22A3EA5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306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</a:t>
            </a: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knowledge booklet: Y7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8052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Unit 2: Normans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39905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740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200011"/>
              </p:ext>
            </p:extLst>
          </p:nvPr>
        </p:nvGraphicFramePr>
        <p:xfrm>
          <a:off x="116440" y="875375"/>
          <a:ext cx="11959118" cy="5252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Anglo-Saxon king died in 1066 leaving no clear heir?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Edward the Confessor</a:t>
                      </a:r>
                      <a:endParaRPr lang="en-GB" sz="2200" b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Anglo-Saxon earl was crowned by the Witan following the death of the king?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Harold Godwinson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Of which part of northern France was William the Duke?</a:t>
                      </a:r>
                      <a:endParaRPr lang="en-GB" sz="2200" b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Normandy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important Christian figure supported William’s claim?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Pope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Viking warrior king was a contender for the throne?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Harald Hardrada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39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invaded England in September 1066?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Harald Hardrada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battle did Harold’s army fight in the north?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Stamford Bridge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many miles did Godwinson’s army march to Stamford Bridge? And in how many days?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185 miles in 4 days. 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suddenly changed in September and allowed William to sail the Channel and invade?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wind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In what month and year did the Battle of Hastings take place?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October 1066</a:t>
                      </a:r>
                      <a:endParaRPr lang="en-GB" sz="2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2.1: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914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148375"/>
              </p:ext>
            </p:extLst>
          </p:nvPr>
        </p:nvGraphicFramePr>
        <p:xfrm>
          <a:off x="116440" y="677188"/>
          <a:ext cx="11959118" cy="5509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4919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7189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88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did Harold hurry into fighting the Normans?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 wanted to catch them by surprise</a:t>
                      </a:r>
                      <a:endParaRPr lang="en-GB" sz="2100" b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216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Harold’s force of 3,000 professional soldiers called?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Huscarls</a:t>
                      </a:r>
                      <a:endParaRPr lang="en-GB" sz="2100" b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288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William’s heavily armoured soldiers on horseback called?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Knights/Cavalry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88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had the stronger army at the start of the Battle of Hastings?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William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88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Harold’s army form that William’s army could not break through?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Shield wall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288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tactic did William use to get the Saxons off from the top of the hill?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 false retreat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288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William and his troops do on their way to London after the Battle of Hastings?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Burnt crops and villages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216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William crowned king of England?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Christmas day 1066</a:t>
                      </a:r>
                      <a:endParaRPr lang="en-GB" sz="2100" b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216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William and his nobles build across England?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Motte and bailey castles</a:t>
                      </a:r>
                      <a:endParaRPr lang="en-GB" sz="2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7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was a powerful castle built near Barnsley?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Pontefract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2.2: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8" y="6299723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822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089559"/>
              </p:ext>
            </p:extLst>
          </p:nvPr>
        </p:nvGraphicFramePr>
        <p:xfrm>
          <a:off x="116440" y="875374"/>
          <a:ext cx="11959118" cy="51571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859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William do with the land belonging to Anglo-Saxon nobles?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Gave it to the Norman knights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859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happened in 1069, following a revolt in Durham?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harrying of the north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at the top of the Feudal System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king</a:t>
                      </a:r>
                      <a:endParaRPr lang="en-GB" sz="2500" b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Were barons or knights higher in the Feudal System?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Barons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important book was written in 1086?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Domesday Book</a:t>
                      </a:r>
                      <a:endParaRPr lang="en-GB" sz="2500" b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In what order do historians put historic dates into?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Chronological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century was the Battle of Hastings in?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GB" sz="2500" b="0" baseline="300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century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 we call a period of 10 years?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Decade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does BC mean?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Before Christ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2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do we call a period of 100 years?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5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 century</a:t>
                      </a:r>
                      <a:endParaRPr lang="en-GB" sz="25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7 2.3: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499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8052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Unit 3: Medieval religion and the Church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47594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37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1964</Words>
  <Application>Microsoft Office PowerPoint</Application>
  <PresentationFormat>Widescreen</PresentationFormat>
  <Paragraphs>398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Lewis</dc:creator>
  <cp:lastModifiedBy>Ben Wilson</cp:lastModifiedBy>
  <cp:revision>14</cp:revision>
  <dcterms:created xsi:type="dcterms:W3CDTF">2024-06-28T12:23:20Z</dcterms:created>
  <dcterms:modified xsi:type="dcterms:W3CDTF">2026-02-25T11:28:19Z</dcterms:modified>
</cp:coreProperties>
</file>